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4" d="100"/>
          <a:sy n="24" d="100"/>
        </p:scale>
        <p:origin x="240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92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03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98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14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89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5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44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7741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6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40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728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8" y="4010969"/>
            <a:ext cx="21734978" cy="4613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28F1B3-2A38-4341-A1B9-4C6A0BE0BEE2}" type="datetimeFigureOut">
              <a:rPr lang="tr-TR" smtClean="0"/>
              <a:t>9.07.2025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E3FE45-BDE3-9F4A-BF1E-75BBB284A0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5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BE19F5-DFD4-490B-0585-C642E536AF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390BC4D-9B2C-9409-9827-8546994648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54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1</cp:revision>
  <dcterms:created xsi:type="dcterms:W3CDTF">2025-07-09T13:57:46Z</dcterms:created>
  <dcterms:modified xsi:type="dcterms:W3CDTF">2025-07-09T13:58:59Z</dcterms:modified>
</cp:coreProperties>
</file>